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9" r:id="rId4"/>
    <p:sldId id="261" r:id="rId5"/>
    <p:sldId id="262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3082F-51A9-49F2-9A68-3C20782B6150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D65A97-D27A-4C20-BA5C-2F6AD5F213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medicinenet.com/images/slideshow/healthy_eating_s2_unhappy_kid_eating_vegta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602189" cy="44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8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://www.nopatternrequired.com/wp-content/uploads/2010/07/summersalad1-500x2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01" y="3760746"/>
            <a:ext cx="5570599" cy="309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" y="0"/>
            <a:ext cx="4404732" cy="365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76200"/>
            <a:ext cx="56102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66410"/>
            <a:ext cx="3009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9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stat 101 leaves a bad taste (</a:t>
            </a:r>
            <a:r>
              <a:rPr lang="en-US" dirty="0" err="1"/>
              <a:t>Aaaaa</a:t>
            </a:r>
            <a:r>
              <a:rPr lang="en-US" dirty="0"/>
              <a:t>….)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lgorithms – Constrained by recipes that don’t make sense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utomation – There is no room to be creative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bstract – We’re not making a single dish; context matters</a:t>
            </a:r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lgebra – Students get stuck on how to do the computation</a:t>
            </a:r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mateurs – </a:t>
            </a:r>
            <a:r>
              <a:rPr lang="en-US" smtClean="0"/>
              <a:t>Many </a:t>
            </a:r>
            <a:r>
              <a:rPr lang="en-US" smtClean="0"/>
              <a:t>instructors’ </a:t>
            </a:r>
            <a:r>
              <a:rPr lang="en-US" dirty="0" smtClean="0"/>
              <a:t>expertise is in the wrong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0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Leaving a good taste (moving from </a:t>
            </a:r>
            <a:r>
              <a:rPr lang="en-US" dirty="0" err="1" smtClean="0"/>
              <a:t>Aaaaa</a:t>
            </a:r>
            <a:r>
              <a:rPr lang="en-US" dirty="0" smtClean="0"/>
              <a:t>…. To </a:t>
            </a:r>
            <a:r>
              <a:rPr lang="en-US" dirty="0" err="1" smtClean="0"/>
              <a:t>aaaaaH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djust – Doing data analyses mean adjusting on the fly and being creative</a:t>
            </a:r>
            <a:br>
              <a:rPr lang="en-US" dirty="0" smtClean="0"/>
            </a:br>
            <a:endParaRPr lang="en-US" dirty="0"/>
          </a:p>
          <a:p>
            <a:r>
              <a:rPr lang="en-US" b="1" dirty="0" smtClean="0"/>
              <a:t>A</a:t>
            </a:r>
            <a:r>
              <a:rPr lang="en-US" dirty="0" smtClean="0"/>
              <a:t>rticles – Write and read data stories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we – Discuss real data…that matters</a:t>
            </a:r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pprenticeship – Study under data experts</a:t>
            </a:r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rtisans – Practice, practice, practice (experience and aptitude)</a:t>
            </a:r>
          </a:p>
        </p:txBody>
      </p:sp>
    </p:spTree>
    <p:extLst>
      <p:ext uri="{BB962C8B-B14F-4D97-AF65-F5344CB8AC3E}">
        <p14:creationId xmlns:p14="http://schemas.microsoft.com/office/powerpoint/2010/main" val="20885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inancetwitter.com/wp-content/uploads/2015/04/McDonalds-Workers-Making-French-F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3378356"/>
            <a:ext cx="486727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achaelrayshow.com/media/photo/2013/10/2732/8045EMERIlrr_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" y="78935"/>
            <a:ext cx="5865638" cy="329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4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icture of velveeta"/>
          <p:cNvSpPr>
            <a:spLocks noChangeAspect="1" noChangeArrowheads="1"/>
          </p:cNvSpPr>
          <p:nvPr/>
        </p:nvSpPr>
        <p:spPr bwMode="auto">
          <a:xfrm>
            <a:off x="155575" y="-639763"/>
            <a:ext cx="17907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picture of velveeta"/>
          <p:cNvSpPr>
            <a:spLocks noChangeAspect="1" noChangeArrowheads="1"/>
          </p:cNvSpPr>
          <p:nvPr/>
        </p:nvSpPr>
        <p:spPr bwMode="auto">
          <a:xfrm>
            <a:off x="307975" y="-487363"/>
            <a:ext cx="17907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media.philly.com/images/010714_velveeta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40" y="3004004"/>
            <a:ext cx="5062460" cy="379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urrayscheese.com/media/catalog/product/cache/1/image/9df78eab33525d08d6e5fb8d27136e95/g/o/gouda_maple_leaf_smok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59"/>
            <a:ext cx="4005340" cy="400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4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149</TotalTime>
  <Words>44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Apothecary</vt:lpstr>
      <vt:lpstr>PowerPoint Presentation</vt:lpstr>
      <vt:lpstr>PowerPoint Presentation</vt:lpstr>
      <vt:lpstr>PowerPoint Presentation</vt:lpstr>
      <vt:lpstr>Why stat 101 leaves a bad taste (Aaaaa….)</vt:lpstr>
      <vt:lpstr>Leaving a good taste (moving from Aaaaa…. To aaaaaH…)</vt:lpstr>
      <vt:lpstr>PowerPoint Presentation</vt:lpstr>
      <vt:lpstr>PowerPoint Presentation</vt:lpstr>
    </vt:vector>
  </TitlesOfParts>
  <Company>Dordt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Tintle</dc:creator>
  <cp:lastModifiedBy>Allan Rossman</cp:lastModifiedBy>
  <cp:revision>14</cp:revision>
  <dcterms:created xsi:type="dcterms:W3CDTF">2015-05-27T17:45:13Z</dcterms:created>
  <dcterms:modified xsi:type="dcterms:W3CDTF">2015-05-28T21:35:00Z</dcterms:modified>
</cp:coreProperties>
</file>