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3" r:id="rId7"/>
    <p:sldId id="264" r:id="rId8"/>
    <p:sldId id="266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33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aseline="0">
                <a:latin typeface="HelveticaNeueLT Std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Expanding Course Options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1">
                    <a:tint val="75000"/>
                  </a:schemeClr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Teaching an Intro to Data Science Class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>
                <a:latin typeface="HelveticaNeueLT Std" pitchFamily="34" charset="0"/>
              </a:defRPr>
            </a:lvl1pPr>
          </a:lstStyle>
          <a:p>
            <a:r>
              <a:rPr lang="en-US" dirty="0" smtClean="0"/>
              <a:t>Cornell College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1">
                <a:latin typeface="Georgia" panose="02040502050405020303" pitchFamily="18" charset="0"/>
              </a:defRPr>
            </a:lvl1pPr>
            <a:lvl2pPr>
              <a:defRPr>
                <a:latin typeface="Georgia" panose="02040502050405020303" pitchFamily="18" charset="0"/>
              </a:defRPr>
            </a:lvl2pPr>
            <a:lvl3pPr>
              <a:defRPr>
                <a:latin typeface="Georgia" panose="02040502050405020303" pitchFamily="18" charset="0"/>
              </a:defRPr>
            </a:lvl3pPr>
            <a:lvl4pPr>
              <a:defRPr>
                <a:latin typeface="Georgia" panose="02040502050405020303" pitchFamily="18" charset="0"/>
              </a:defRPr>
            </a:lvl4pPr>
            <a:lvl5pPr>
              <a:defRPr>
                <a:latin typeface="Georgia" panose="02040502050405020303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HelveticaNeueLT Std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HelveticaNeueLT Std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9144000" cy="6019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45720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5181600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7749CDD5-CF26-4F9E-9CCE-0068CCDB5919}" type="datetimeFigureOut">
              <a:rPr lang="en-US" smtClean="0"/>
              <a:t>5/29/2015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ED22C031-C693-47B4-BBC4-FF0ADF23509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b="1" kern="1200">
          <a:solidFill>
            <a:schemeClr val="tx1"/>
          </a:solidFill>
          <a:latin typeface="HelveticaNeueLT Std" pitchFamily="34" charset="0"/>
          <a:ea typeface="+mj-ea"/>
          <a:cs typeface="+mj-cs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What’s Right with Undergraduate Statistics?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Exciting Course Options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450075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Cornell College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Small liberal arts college (1100 students)</a:t>
            </a:r>
          </a:p>
          <a:p>
            <a:pPr lvl="1"/>
            <a:r>
              <a:rPr lang="en-US" dirty="0" smtClean="0"/>
              <a:t>Mathematics and Statistics Department with 4.5 tenure track lines</a:t>
            </a:r>
          </a:p>
          <a:p>
            <a:pPr lvl="1"/>
            <a:r>
              <a:rPr lang="en-US" dirty="0" smtClean="0"/>
              <a:t>Teach on the block plan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082861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Statistics History at Cornell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 stat </a:t>
            </a:r>
          </a:p>
          <a:p>
            <a:r>
              <a:rPr lang="en-US" dirty="0" smtClean="0"/>
              <a:t>Probability/Math Stat</a:t>
            </a:r>
          </a:p>
          <a:p>
            <a:r>
              <a:rPr lang="en-US" dirty="0" smtClean="0"/>
              <a:t>Stat 2</a:t>
            </a:r>
          </a:p>
          <a:p>
            <a:r>
              <a:rPr lang="en-US" dirty="0" smtClean="0"/>
              <a:t>Making Connections</a:t>
            </a:r>
          </a:p>
          <a:p>
            <a:pPr lvl="1"/>
            <a:r>
              <a:rPr lang="en-US" dirty="0" smtClean="0"/>
              <a:t>Epidemiology</a:t>
            </a:r>
          </a:p>
          <a:p>
            <a:pPr lvl="1"/>
            <a:r>
              <a:rPr lang="en-US" dirty="0" smtClean="0"/>
              <a:t>Intro to Data Science (?)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440115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Science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Team taught with computer scientist</a:t>
            </a:r>
          </a:p>
          <a:p>
            <a:r>
              <a:rPr lang="en-US" dirty="0" smtClean="0"/>
              <a:t>Prerequisite either intro stat or CS 1</a:t>
            </a:r>
          </a:p>
          <a:p>
            <a:r>
              <a:rPr lang="en-US" dirty="0" smtClean="0"/>
              <a:t>Focused on hands-on</a:t>
            </a:r>
          </a:p>
          <a:p>
            <a:pPr lvl="1"/>
            <a:r>
              <a:rPr lang="en-US" dirty="0" smtClean="0"/>
              <a:t>Morning was two hours of lecture</a:t>
            </a:r>
          </a:p>
          <a:p>
            <a:pPr lvl="1"/>
            <a:r>
              <a:rPr lang="en-US" dirty="0" smtClean="0"/>
              <a:t>Afternoon was two hours of computer lab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484846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 Covered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Cleaning/manipulating data</a:t>
            </a:r>
          </a:p>
          <a:p>
            <a:r>
              <a:rPr lang="en-US" dirty="0" smtClean="0"/>
              <a:t>Visualizing data </a:t>
            </a:r>
          </a:p>
          <a:p>
            <a:r>
              <a:rPr lang="en-US" dirty="0" smtClean="0"/>
              <a:t>Issues surrounding “Big Data”</a:t>
            </a:r>
          </a:p>
          <a:p>
            <a:r>
              <a:rPr lang="en-US" dirty="0" smtClean="0"/>
              <a:t>Computer Science fundamentals needed required for the rest of the topics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425621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group projects</a:t>
            </a:r>
            <a:endParaRPr lang="en-US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447800"/>
            <a:ext cx="6172200" cy="403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8639570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group projects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447800"/>
            <a:ext cx="5943600" cy="3988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7395679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group projects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371600"/>
            <a:ext cx="5943600" cy="42298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15541903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Detailed Report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Ask me!</a:t>
            </a:r>
          </a:p>
          <a:p>
            <a:r>
              <a:rPr lang="en-US" dirty="0" smtClean="0"/>
              <a:t>Come to JSM</a:t>
            </a:r>
          </a:p>
          <a:p>
            <a:pPr lvl="1"/>
            <a:r>
              <a:rPr lang="en-US" dirty="0" smtClean="0"/>
              <a:t>Innovations and New Frontiers in Statistics Education</a:t>
            </a:r>
          </a:p>
          <a:p>
            <a:pPr lvl="1"/>
            <a:r>
              <a:rPr lang="en-US" dirty="0" smtClean="0"/>
              <a:t>Session 408, Tuesday 2-3:50, CC-205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379816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ORNELL">
  <a:themeElements>
    <a:clrScheme name="Custom 1">
      <a:dk1>
        <a:srgbClr val="FFFFFF"/>
      </a:dk1>
      <a:lt1>
        <a:sysClr val="window" lastClr="FFFFFF"/>
      </a:lt1>
      <a:dk2>
        <a:srgbClr val="FFFFFF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2">
      <a:majorFont>
        <a:latin typeface="FarnhamDisplay MediumSC"/>
        <a:ea typeface=""/>
        <a:cs typeface=""/>
      </a:majorFont>
      <a:minorFont>
        <a:latin typeface="FarnhamDisplay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CORNELL</Template>
  <TotalTime>369</TotalTime>
  <Words>139</Words>
  <Application>Microsoft Office PowerPoint</Application>
  <PresentationFormat>On-screen Show (4:3)</PresentationFormat>
  <Paragraphs>32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CORNELL</vt:lpstr>
      <vt:lpstr>What’s Right with Undergraduate Statistics?</vt:lpstr>
      <vt:lpstr>Cornell College</vt:lpstr>
      <vt:lpstr>Statistics History at Cornell</vt:lpstr>
      <vt:lpstr>Data Science</vt:lpstr>
      <vt:lpstr>Topics Covered</vt:lpstr>
      <vt:lpstr>Examples of group projects</vt:lpstr>
      <vt:lpstr>Examples of group projects</vt:lpstr>
      <vt:lpstr>Examples of group projects</vt:lpstr>
      <vt:lpstr>More Detailed Report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Jamie Kelly</dc:creator>
  <cp:lastModifiedBy>Ann Cannon</cp:lastModifiedBy>
  <cp:revision>13</cp:revision>
  <dcterms:created xsi:type="dcterms:W3CDTF">2015-02-10T15:38:09Z</dcterms:created>
  <dcterms:modified xsi:type="dcterms:W3CDTF">2015-05-29T20:32:49Z</dcterms:modified>
</cp:coreProperties>
</file>